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0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Of</a:t>
            </a:r>
          </a:p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New Orleans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Port Record 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Magazine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Periodicals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724" y="5099051"/>
            <a:ext cx="25304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22914" y="3737061"/>
            <a:ext cx="2090057" cy="2885808"/>
          </a:xfrm>
          <a:prstGeom prst="rect">
            <a:avLst/>
          </a:prstGeom>
        </p:spPr>
      </p:pic>
      <p:pic>
        <p:nvPicPr>
          <p:cNvPr id="1026" name="Picture 2" descr="T:\Communications\Awards\2015 AAPA awards\PPT Slides\spring 2015.jpg"/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46766" y="2873829"/>
            <a:ext cx="2103120" cy="280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:\Communications\Awards\2015 AAPA awards\PPT Slides\Fall 2014.jpg"/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792687" y="2312126"/>
            <a:ext cx="2103120" cy="2849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22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6</cp:revision>
  <dcterms:created xsi:type="dcterms:W3CDTF">2014-12-01T22:27:14Z</dcterms:created>
  <dcterms:modified xsi:type="dcterms:W3CDTF">2015-06-02T14:42:52Z</dcterms:modified>
</cp:coreProperties>
</file>